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6" r:id="rId3"/>
    <p:sldId id="259" r:id="rId4"/>
    <p:sldId id="257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85" r:id="rId19"/>
    <p:sldId id="286" r:id="rId20"/>
    <p:sldId id="287" r:id="rId21"/>
    <p:sldId id="288" r:id="rId22"/>
    <p:sldId id="289" r:id="rId23"/>
    <p:sldId id="290" r:id="rId24"/>
    <p:sldId id="279" r:id="rId25"/>
    <p:sldId id="280" r:id="rId26"/>
    <p:sldId id="281" r:id="rId27"/>
    <p:sldId id="282" r:id="rId28"/>
    <p:sldId id="283" r:id="rId29"/>
    <p:sldId id="284" r:id="rId30"/>
    <p:sldId id="291" r:id="rId31"/>
    <p:sldId id="292" r:id="rId32"/>
    <p:sldId id="293" r:id="rId33"/>
    <p:sldId id="294" r:id="rId34"/>
    <p:sldId id="295" r:id="rId35"/>
    <p:sldId id="296" r:id="rId36"/>
    <p:sldId id="29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4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88508-4E92-4DF5-AE94-71BD9966E64B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C4156-1F8B-4B89-B479-B39FDDC9B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732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88508-4E92-4DF5-AE94-71BD9966E64B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C4156-1F8B-4B89-B479-B39FDDC9B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14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88508-4E92-4DF5-AE94-71BD9966E64B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C4156-1F8B-4B89-B479-B39FDDC9B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251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88508-4E92-4DF5-AE94-71BD9966E64B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C4156-1F8B-4B89-B479-B39FDDC9B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981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88508-4E92-4DF5-AE94-71BD9966E64B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C4156-1F8B-4B89-B479-B39FDDC9B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393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88508-4E92-4DF5-AE94-71BD9966E64B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C4156-1F8B-4B89-B479-B39FDDC9B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979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88508-4E92-4DF5-AE94-71BD9966E64B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C4156-1F8B-4B89-B479-B39FDDC9B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24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88508-4E92-4DF5-AE94-71BD9966E64B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C4156-1F8B-4B89-B479-B39FDDC9B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647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88508-4E92-4DF5-AE94-71BD9966E64B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C4156-1F8B-4B89-B479-B39FDDC9B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415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88508-4E92-4DF5-AE94-71BD9966E64B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C4156-1F8B-4B89-B479-B39FDDC9B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1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88508-4E92-4DF5-AE94-71BD9966E64B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C4156-1F8B-4B89-B479-B39FDDC9B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775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88508-4E92-4DF5-AE94-71BD9966E64B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C4156-1F8B-4B89-B479-B39FDDC9B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398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2143" y="146649"/>
            <a:ext cx="3211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Trials for first 90 days of year</a:t>
            </a:r>
          </a:p>
          <a:p>
            <a:r>
              <a:rPr lang="en-US" dirty="0" smtClean="0"/>
              <a:t>*Need to change dates on x-axis</a:t>
            </a:r>
          </a:p>
        </p:txBody>
      </p:sp>
    </p:spTree>
    <p:extLst>
      <p:ext uri="{BB962C8B-B14F-4D97-AF65-F5344CB8AC3E}">
        <p14:creationId xmlns:p14="http://schemas.microsoft.com/office/powerpoint/2010/main" val="266792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2143" y="146649"/>
            <a:ext cx="35555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both_16: </a:t>
            </a:r>
            <a:r>
              <a:rPr lang="en-US" dirty="0" err="1" smtClean="0"/>
              <a:t>eps_q</a:t>
            </a:r>
            <a:r>
              <a:rPr lang="en-US" dirty="0" smtClean="0"/>
              <a:t> = 2.5, </a:t>
            </a:r>
            <a:r>
              <a:rPr lang="en-US" dirty="0" err="1" smtClean="0"/>
              <a:t>eps_TSS</a:t>
            </a:r>
            <a:r>
              <a:rPr lang="en-US" dirty="0" smtClean="0"/>
              <a:t> = 2.5</a:t>
            </a:r>
          </a:p>
          <a:p>
            <a:r>
              <a:rPr lang="en-US" dirty="0" smtClean="0"/>
              <a:t>flow_3: </a:t>
            </a:r>
            <a:r>
              <a:rPr lang="en-US" dirty="0" err="1" smtClean="0"/>
              <a:t>eps_q</a:t>
            </a:r>
            <a:r>
              <a:rPr lang="en-US" dirty="0" smtClean="0"/>
              <a:t> = 5.</a:t>
            </a:r>
          </a:p>
          <a:p>
            <a:r>
              <a:rPr lang="en-US" dirty="0" smtClean="0"/>
              <a:t>TSS_3: </a:t>
            </a:r>
            <a:r>
              <a:rPr lang="en-US" dirty="0" err="1" smtClean="0"/>
              <a:t>eps_TSS</a:t>
            </a:r>
            <a:r>
              <a:rPr lang="en-US" dirty="0" smtClean="0"/>
              <a:t> = 5.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4195155"/>
            <a:ext cx="9144000" cy="26628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101740"/>
            <a:ext cx="9144000" cy="26545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0"/>
            <a:ext cx="9144000" cy="264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791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2143" y="146649"/>
            <a:ext cx="3204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both_1: </a:t>
            </a:r>
            <a:r>
              <a:rPr lang="en-US" dirty="0" err="1" smtClean="0"/>
              <a:t>eps_q</a:t>
            </a:r>
            <a:r>
              <a:rPr lang="en-US" dirty="0" smtClean="0"/>
              <a:t> = 1., </a:t>
            </a:r>
            <a:r>
              <a:rPr lang="en-US" dirty="0" err="1" smtClean="0"/>
              <a:t>eps_TSS</a:t>
            </a:r>
            <a:r>
              <a:rPr lang="en-US" dirty="0" smtClean="0"/>
              <a:t> = 1.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098322"/>
            <a:ext cx="9144000" cy="266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580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2143" y="146649"/>
            <a:ext cx="86031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These results are </a:t>
            </a:r>
            <a:r>
              <a:rPr lang="en-US" dirty="0" err="1" smtClean="0"/>
              <a:t>kinda</a:t>
            </a:r>
            <a:r>
              <a:rPr lang="en-US" dirty="0" smtClean="0"/>
              <a:t> of concerning</a:t>
            </a:r>
          </a:p>
          <a:p>
            <a:r>
              <a:rPr lang="en-US" dirty="0" smtClean="0"/>
              <a:t>Note: previous results were only controlled every 90 min</a:t>
            </a:r>
          </a:p>
          <a:p>
            <a:r>
              <a:rPr lang="en-US" dirty="0" smtClean="0"/>
              <a:t>Rerunning for 150 days, controlling every 15 min for </a:t>
            </a:r>
            <a:r>
              <a:rPr lang="en-US" dirty="0" err="1" smtClean="0"/>
              <a:t>eps_q</a:t>
            </a:r>
            <a:r>
              <a:rPr lang="en-US" dirty="0" smtClean="0"/>
              <a:t>, </a:t>
            </a:r>
            <a:r>
              <a:rPr lang="en-US" dirty="0" err="1" smtClean="0"/>
              <a:t>epq_TSS</a:t>
            </a:r>
            <a:r>
              <a:rPr lang="en-US" dirty="0" smtClean="0"/>
              <a:t> = [1., 2.5, 5., 7.5, 10.]</a:t>
            </a:r>
          </a:p>
        </p:txBody>
      </p:sp>
    </p:spTree>
    <p:extLst>
      <p:ext uri="{BB962C8B-B14F-4D97-AF65-F5344CB8AC3E}">
        <p14:creationId xmlns:p14="http://schemas.microsoft.com/office/powerpoint/2010/main" val="3244725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2143" y="146649"/>
            <a:ext cx="3204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both_1: </a:t>
            </a:r>
            <a:r>
              <a:rPr lang="en-US" dirty="0" err="1" smtClean="0"/>
              <a:t>eps_q</a:t>
            </a:r>
            <a:r>
              <a:rPr lang="en-US" dirty="0" smtClean="0"/>
              <a:t> = 1., </a:t>
            </a:r>
            <a:r>
              <a:rPr lang="en-US" dirty="0" err="1" smtClean="0"/>
              <a:t>eps_TSS</a:t>
            </a:r>
            <a:r>
              <a:rPr lang="en-US" dirty="0" smtClean="0"/>
              <a:t> = 1.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0525" y="1271587"/>
            <a:ext cx="1297305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8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2143" y="146649"/>
            <a:ext cx="3438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both_2: </a:t>
            </a:r>
            <a:r>
              <a:rPr lang="en-US" dirty="0" err="1" smtClean="0"/>
              <a:t>eps_q</a:t>
            </a:r>
            <a:r>
              <a:rPr lang="en-US" dirty="0" smtClean="0"/>
              <a:t> = 2.5, </a:t>
            </a:r>
            <a:r>
              <a:rPr lang="en-US" dirty="0" err="1" smtClean="0"/>
              <a:t>eps_TSS</a:t>
            </a:r>
            <a:r>
              <a:rPr lang="en-US" dirty="0" smtClean="0"/>
              <a:t> = 2.5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1290637"/>
            <a:ext cx="1291590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92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2143" y="146649"/>
            <a:ext cx="3321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both_3: </a:t>
            </a:r>
            <a:r>
              <a:rPr lang="en-US" dirty="0" err="1" smtClean="0"/>
              <a:t>eps_q</a:t>
            </a:r>
            <a:r>
              <a:rPr lang="en-US" dirty="0" smtClean="0"/>
              <a:t> = 5., </a:t>
            </a:r>
            <a:r>
              <a:rPr lang="en-US" dirty="0" err="1" smtClean="0"/>
              <a:t>eps_TSS</a:t>
            </a:r>
            <a:r>
              <a:rPr lang="en-US" dirty="0" smtClean="0"/>
              <a:t> = 5.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6713" y="1290637"/>
            <a:ext cx="1292542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34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2143" y="146649"/>
            <a:ext cx="3438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both_4: </a:t>
            </a:r>
            <a:r>
              <a:rPr lang="en-US" dirty="0" err="1" smtClean="0"/>
              <a:t>eps_q</a:t>
            </a:r>
            <a:r>
              <a:rPr lang="en-US" dirty="0" smtClean="0"/>
              <a:t> = 7.5, </a:t>
            </a:r>
            <a:r>
              <a:rPr lang="en-US" dirty="0" err="1" smtClean="0"/>
              <a:t>eps_TSS</a:t>
            </a:r>
            <a:r>
              <a:rPr lang="en-US" dirty="0" smtClean="0"/>
              <a:t> = 7.5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5288" y="1266825"/>
            <a:ext cx="1298257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79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2143" y="146649"/>
            <a:ext cx="3555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both_5: </a:t>
            </a:r>
            <a:r>
              <a:rPr lang="en-US" dirty="0" err="1" smtClean="0"/>
              <a:t>eps_q</a:t>
            </a:r>
            <a:r>
              <a:rPr lang="en-US" dirty="0" smtClean="0"/>
              <a:t> = 10., </a:t>
            </a:r>
            <a:r>
              <a:rPr lang="en-US" dirty="0" err="1" smtClean="0"/>
              <a:t>eps_TSS</a:t>
            </a:r>
            <a:r>
              <a:rPr lang="en-US" dirty="0" smtClean="0"/>
              <a:t> = 10.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276350"/>
            <a:ext cx="129540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03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2143" y="146649"/>
            <a:ext cx="1188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Rerunning for 150 days, controlling every 15 min for </a:t>
            </a:r>
            <a:r>
              <a:rPr lang="en-US" dirty="0" err="1" smtClean="0"/>
              <a:t>eps_q</a:t>
            </a:r>
            <a:r>
              <a:rPr lang="en-US" dirty="0" smtClean="0"/>
              <a:t>, </a:t>
            </a:r>
            <a:r>
              <a:rPr lang="en-US" dirty="0" err="1" smtClean="0"/>
              <a:t>epq_TSS</a:t>
            </a:r>
            <a:r>
              <a:rPr lang="en-US" dirty="0" smtClean="0"/>
              <a:t> = [1., 2.5, 5., 7.5, 10.] and increasing </a:t>
            </a:r>
            <a:r>
              <a:rPr lang="en-US" dirty="0" err="1" smtClean="0"/>
              <a:t>setpt</a:t>
            </a:r>
            <a:r>
              <a:rPr lang="en-US" dirty="0" smtClean="0"/>
              <a:t> for both flow and TSS to 2.5</a:t>
            </a:r>
          </a:p>
        </p:txBody>
      </p:sp>
    </p:spTree>
    <p:extLst>
      <p:ext uri="{BB962C8B-B14F-4D97-AF65-F5344CB8AC3E}">
        <p14:creationId xmlns:p14="http://schemas.microsoft.com/office/powerpoint/2010/main" val="3315635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2143" y="146649"/>
            <a:ext cx="3204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both_1: </a:t>
            </a:r>
            <a:r>
              <a:rPr lang="en-US" dirty="0" err="1" smtClean="0"/>
              <a:t>eps_q</a:t>
            </a:r>
            <a:r>
              <a:rPr lang="en-US" dirty="0" smtClean="0"/>
              <a:t> = 1., </a:t>
            </a:r>
            <a:r>
              <a:rPr lang="en-US" dirty="0" err="1" smtClean="0"/>
              <a:t>eps_TSS</a:t>
            </a:r>
            <a:r>
              <a:rPr lang="en-US" dirty="0" smtClean="0"/>
              <a:t> = 1.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3375" y="1285875"/>
            <a:ext cx="128587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26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4174116"/>
            <a:ext cx="9144000" cy="26838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096723"/>
            <a:ext cx="9144000" cy="26645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0"/>
            <a:ext cx="9144000" cy="26652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2143" y="146649"/>
            <a:ext cx="35555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both_91: </a:t>
            </a:r>
            <a:r>
              <a:rPr lang="en-US" dirty="0" err="1" smtClean="0"/>
              <a:t>eps_q</a:t>
            </a:r>
            <a:r>
              <a:rPr lang="en-US" dirty="0" smtClean="0"/>
              <a:t> = 20., </a:t>
            </a:r>
            <a:r>
              <a:rPr lang="en-US" dirty="0" err="1" smtClean="0"/>
              <a:t>eps_TSS</a:t>
            </a:r>
            <a:r>
              <a:rPr lang="en-US" dirty="0" smtClean="0"/>
              <a:t> = 20.</a:t>
            </a:r>
          </a:p>
          <a:p>
            <a:r>
              <a:rPr lang="en-US" dirty="0" smtClean="0"/>
              <a:t>flow_11: </a:t>
            </a:r>
            <a:r>
              <a:rPr lang="en-US" dirty="0" err="1" smtClean="0"/>
              <a:t>eps_q</a:t>
            </a:r>
            <a:r>
              <a:rPr lang="en-US" dirty="0" smtClean="0"/>
              <a:t> = 40.</a:t>
            </a:r>
          </a:p>
          <a:p>
            <a:r>
              <a:rPr lang="en-US" dirty="0" smtClean="0"/>
              <a:t>TSS_11: </a:t>
            </a:r>
            <a:r>
              <a:rPr lang="en-US" dirty="0" err="1" smtClean="0"/>
              <a:t>eps_TSS</a:t>
            </a:r>
            <a:r>
              <a:rPr lang="en-US" dirty="0" smtClean="0"/>
              <a:t> = 40.</a:t>
            </a:r>
          </a:p>
        </p:txBody>
      </p:sp>
    </p:spTree>
    <p:extLst>
      <p:ext uri="{BB962C8B-B14F-4D97-AF65-F5344CB8AC3E}">
        <p14:creationId xmlns:p14="http://schemas.microsoft.com/office/powerpoint/2010/main" val="3741035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2143" y="146649"/>
            <a:ext cx="3438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both_2: </a:t>
            </a:r>
            <a:r>
              <a:rPr lang="en-US" dirty="0" err="1" smtClean="0"/>
              <a:t>eps_q</a:t>
            </a:r>
            <a:r>
              <a:rPr lang="en-US" dirty="0" smtClean="0"/>
              <a:t> = 2.5, </a:t>
            </a:r>
            <a:r>
              <a:rPr lang="en-US" dirty="0" err="1" smtClean="0"/>
              <a:t>eps_TSS</a:t>
            </a:r>
            <a:r>
              <a:rPr lang="en-US" dirty="0" smtClean="0"/>
              <a:t> = 2.5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2425" y="1233487"/>
            <a:ext cx="128968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75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2143" y="146649"/>
            <a:ext cx="3321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both_3: </a:t>
            </a:r>
            <a:r>
              <a:rPr lang="en-US" dirty="0" err="1" smtClean="0"/>
              <a:t>eps_q</a:t>
            </a:r>
            <a:r>
              <a:rPr lang="en-US" dirty="0" smtClean="0"/>
              <a:t> = 5., </a:t>
            </a:r>
            <a:r>
              <a:rPr lang="en-US" dirty="0" err="1" smtClean="0"/>
              <a:t>eps_TSS</a:t>
            </a:r>
            <a:r>
              <a:rPr lang="en-US" dirty="0" smtClean="0"/>
              <a:t> = 5.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2425" y="1271587"/>
            <a:ext cx="1289685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266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2143" y="146649"/>
            <a:ext cx="3438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both_4: </a:t>
            </a:r>
            <a:r>
              <a:rPr lang="en-US" dirty="0" err="1" smtClean="0"/>
              <a:t>eps_q</a:t>
            </a:r>
            <a:r>
              <a:rPr lang="en-US" dirty="0" smtClean="0"/>
              <a:t> = 7.5, </a:t>
            </a:r>
            <a:r>
              <a:rPr lang="en-US" dirty="0" err="1" smtClean="0"/>
              <a:t>eps_TSS</a:t>
            </a:r>
            <a:r>
              <a:rPr lang="en-US" dirty="0" smtClean="0"/>
              <a:t> = 7.5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2900" y="1271587"/>
            <a:ext cx="1287780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498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2143" y="146649"/>
            <a:ext cx="3555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both_5: </a:t>
            </a:r>
            <a:r>
              <a:rPr lang="en-US" dirty="0" err="1" smtClean="0"/>
              <a:t>eps_q</a:t>
            </a:r>
            <a:r>
              <a:rPr lang="en-US" dirty="0" smtClean="0"/>
              <a:t> = 10., </a:t>
            </a:r>
            <a:r>
              <a:rPr lang="en-US" dirty="0" err="1" smtClean="0"/>
              <a:t>eps_TSS</a:t>
            </a:r>
            <a:r>
              <a:rPr lang="en-US" dirty="0" smtClean="0"/>
              <a:t> = 10.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7188" y="1266825"/>
            <a:ext cx="1290637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515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2143" y="146649"/>
            <a:ext cx="1188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Rerunning for 150 days, controlling every 15 min for </a:t>
            </a:r>
            <a:r>
              <a:rPr lang="en-US" dirty="0" err="1" smtClean="0"/>
              <a:t>eps_q</a:t>
            </a:r>
            <a:r>
              <a:rPr lang="en-US" dirty="0" smtClean="0"/>
              <a:t>, </a:t>
            </a:r>
            <a:r>
              <a:rPr lang="en-US" dirty="0" err="1" smtClean="0"/>
              <a:t>epq_TSS</a:t>
            </a:r>
            <a:r>
              <a:rPr lang="en-US" dirty="0" smtClean="0"/>
              <a:t> = [1., 2.5, 5., 7.5, 10.] and increasing </a:t>
            </a:r>
            <a:r>
              <a:rPr lang="en-US" dirty="0" err="1" smtClean="0"/>
              <a:t>setpt</a:t>
            </a:r>
            <a:r>
              <a:rPr lang="en-US" dirty="0" smtClean="0"/>
              <a:t> for both flow and TSS to 3.</a:t>
            </a:r>
          </a:p>
        </p:txBody>
      </p:sp>
    </p:spTree>
    <p:extLst>
      <p:ext uri="{BB962C8B-B14F-4D97-AF65-F5344CB8AC3E}">
        <p14:creationId xmlns:p14="http://schemas.microsoft.com/office/powerpoint/2010/main" val="3763495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2143" y="146649"/>
            <a:ext cx="3204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both_1: </a:t>
            </a:r>
            <a:r>
              <a:rPr lang="en-US" dirty="0" err="1" smtClean="0"/>
              <a:t>eps_q</a:t>
            </a:r>
            <a:r>
              <a:rPr lang="en-US" dirty="0" smtClean="0"/>
              <a:t> = 1., </a:t>
            </a:r>
            <a:r>
              <a:rPr lang="en-US" dirty="0" err="1" smtClean="0"/>
              <a:t>eps_TSS</a:t>
            </a:r>
            <a:r>
              <a:rPr lang="en-US" dirty="0" smtClean="0"/>
              <a:t> = 1.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1475" y="1285875"/>
            <a:ext cx="129349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145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2143" y="146649"/>
            <a:ext cx="3438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both_2: </a:t>
            </a:r>
            <a:r>
              <a:rPr lang="en-US" dirty="0" err="1" smtClean="0"/>
              <a:t>eps_q</a:t>
            </a:r>
            <a:r>
              <a:rPr lang="en-US" dirty="0" smtClean="0"/>
              <a:t> = 2.5, </a:t>
            </a:r>
            <a:r>
              <a:rPr lang="en-US" dirty="0" err="1" smtClean="0"/>
              <a:t>eps_TSS</a:t>
            </a:r>
            <a:r>
              <a:rPr lang="en-US" dirty="0" smtClean="0"/>
              <a:t> = 2.5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813" y="1271587"/>
            <a:ext cx="1300162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32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2143" y="146649"/>
            <a:ext cx="3321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both_3: </a:t>
            </a:r>
            <a:r>
              <a:rPr lang="en-US" dirty="0" err="1" smtClean="0"/>
              <a:t>eps_q</a:t>
            </a:r>
            <a:r>
              <a:rPr lang="en-US" dirty="0" smtClean="0"/>
              <a:t> = 5., </a:t>
            </a:r>
            <a:r>
              <a:rPr lang="en-US" dirty="0" err="1" smtClean="0"/>
              <a:t>eps_TSS</a:t>
            </a:r>
            <a:r>
              <a:rPr lang="en-US" dirty="0" smtClean="0"/>
              <a:t> = 5.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252537"/>
            <a:ext cx="1295400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16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2143" y="146649"/>
            <a:ext cx="3438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both_4: </a:t>
            </a:r>
            <a:r>
              <a:rPr lang="en-US" dirty="0" err="1" smtClean="0"/>
              <a:t>eps_q</a:t>
            </a:r>
            <a:r>
              <a:rPr lang="en-US" dirty="0" smtClean="0"/>
              <a:t> = 7.5, </a:t>
            </a:r>
            <a:r>
              <a:rPr lang="en-US" dirty="0" err="1" smtClean="0"/>
              <a:t>eps_TSS</a:t>
            </a:r>
            <a:r>
              <a:rPr lang="en-US" dirty="0" smtClean="0"/>
              <a:t> = 7.5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0050" y="1276350"/>
            <a:ext cx="129921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316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2143" y="146649"/>
            <a:ext cx="3555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both_5: </a:t>
            </a:r>
            <a:r>
              <a:rPr lang="en-US" dirty="0" err="1" smtClean="0"/>
              <a:t>eps_q</a:t>
            </a:r>
            <a:r>
              <a:rPr lang="en-US" dirty="0" smtClean="0"/>
              <a:t> = 10., </a:t>
            </a:r>
            <a:r>
              <a:rPr lang="en-US" dirty="0" err="1" smtClean="0"/>
              <a:t>eps_TSS</a:t>
            </a:r>
            <a:r>
              <a:rPr lang="en-US" dirty="0" smtClean="0"/>
              <a:t> = 10.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0050" y="1281112"/>
            <a:ext cx="1299210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53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4156497"/>
            <a:ext cx="9144000" cy="2701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107681"/>
            <a:ext cx="9144000" cy="26426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0"/>
            <a:ext cx="9144000" cy="2667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2143" y="146649"/>
            <a:ext cx="35555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both_61: </a:t>
            </a:r>
            <a:r>
              <a:rPr lang="en-US" dirty="0" err="1" smtClean="0"/>
              <a:t>eps_q</a:t>
            </a:r>
            <a:r>
              <a:rPr lang="en-US" dirty="0" smtClean="0"/>
              <a:t> = 10., </a:t>
            </a:r>
            <a:r>
              <a:rPr lang="en-US" dirty="0" err="1" smtClean="0"/>
              <a:t>eps_TSS</a:t>
            </a:r>
            <a:r>
              <a:rPr lang="en-US" dirty="0" smtClean="0"/>
              <a:t> = 10.</a:t>
            </a:r>
          </a:p>
          <a:p>
            <a:r>
              <a:rPr lang="en-US" dirty="0" smtClean="0"/>
              <a:t>flow_7: </a:t>
            </a:r>
            <a:r>
              <a:rPr lang="en-US" dirty="0" err="1" smtClean="0"/>
              <a:t>eps_q</a:t>
            </a:r>
            <a:r>
              <a:rPr lang="en-US" dirty="0" smtClean="0"/>
              <a:t> = 20.</a:t>
            </a:r>
          </a:p>
          <a:p>
            <a:r>
              <a:rPr lang="en-US" dirty="0" smtClean="0"/>
              <a:t>TSS_7: </a:t>
            </a:r>
            <a:r>
              <a:rPr lang="en-US" dirty="0" err="1" smtClean="0"/>
              <a:t>eps_TSS</a:t>
            </a:r>
            <a:r>
              <a:rPr lang="en-US" dirty="0" smtClean="0"/>
              <a:t> = 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0576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2143" y="146649"/>
            <a:ext cx="1188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Going to stick with 2.5 as </a:t>
            </a:r>
            <a:r>
              <a:rPr lang="en-US" dirty="0" err="1" smtClean="0"/>
              <a:t>setpoint</a:t>
            </a:r>
            <a:r>
              <a:rPr lang="en-US" dirty="0" smtClean="0"/>
              <a:t> and run for 150 days:</a:t>
            </a:r>
          </a:p>
          <a:p>
            <a:r>
              <a:rPr lang="en-US" dirty="0" smtClean="0"/>
              <a:t>both: </a:t>
            </a:r>
            <a:r>
              <a:rPr lang="en-US" dirty="0" err="1" smtClean="0"/>
              <a:t>eps_q</a:t>
            </a:r>
            <a:r>
              <a:rPr lang="en-US" dirty="0" smtClean="0"/>
              <a:t>, </a:t>
            </a:r>
            <a:r>
              <a:rPr lang="en-US" dirty="0" err="1" smtClean="0"/>
              <a:t>eps_TSS</a:t>
            </a:r>
            <a:r>
              <a:rPr lang="en-US" dirty="0" smtClean="0"/>
              <a:t> = [1., 2.5, 5., 7.5, 10.] (zip)</a:t>
            </a:r>
          </a:p>
          <a:p>
            <a:r>
              <a:rPr lang="en-US" dirty="0" smtClean="0"/>
              <a:t>flow: </a:t>
            </a:r>
            <a:r>
              <a:rPr lang="en-US" dirty="0" err="1" smtClean="0"/>
              <a:t>eps_q</a:t>
            </a:r>
            <a:r>
              <a:rPr lang="en-US" dirty="0" smtClean="0"/>
              <a:t> = [2., 5., 10., 15., 20.]</a:t>
            </a:r>
          </a:p>
          <a:p>
            <a:r>
              <a:rPr lang="en-US" dirty="0" smtClean="0"/>
              <a:t>TSS: </a:t>
            </a:r>
            <a:r>
              <a:rPr lang="en-US" dirty="0" err="1" smtClean="0"/>
              <a:t>eps_TSS</a:t>
            </a:r>
            <a:r>
              <a:rPr lang="en-US" dirty="0" smtClean="0"/>
              <a:t> = [2., 5., 10., 15., 20.]</a:t>
            </a:r>
          </a:p>
        </p:txBody>
      </p:sp>
    </p:spTree>
    <p:extLst>
      <p:ext uri="{BB962C8B-B14F-4D97-AF65-F5344CB8AC3E}">
        <p14:creationId xmlns:p14="http://schemas.microsoft.com/office/powerpoint/2010/main" val="1814314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2143" y="146649"/>
            <a:ext cx="1188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both_XX</a:t>
            </a:r>
            <a:r>
              <a:rPr lang="en-US" dirty="0" smtClean="0"/>
              <a:t>, 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eps_q</a:t>
            </a:r>
            <a:r>
              <a:rPr lang="en-US" dirty="0" smtClean="0"/>
              <a:t> = 10., </a:t>
            </a:r>
            <a:r>
              <a:rPr lang="en-US" dirty="0" err="1" smtClean="0"/>
              <a:t>eps_TSS</a:t>
            </a:r>
            <a:r>
              <a:rPr lang="en-US" dirty="0" smtClean="0"/>
              <a:t> = 10.</a:t>
            </a:r>
          </a:p>
          <a:p>
            <a:r>
              <a:rPr lang="en-US" dirty="0" err="1" smtClean="0"/>
              <a:t>flow_XX</a:t>
            </a:r>
            <a:r>
              <a:rPr lang="en-US" dirty="0" smtClean="0"/>
              <a:t>, </a:t>
            </a:r>
            <a:r>
              <a:rPr lang="en-US" dirty="0" err="1" smtClean="0"/>
              <a:t>eps_q</a:t>
            </a:r>
            <a:r>
              <a:rPr lang="en-US" dirty="0" smtClean="0"/>
              <a:t> = 20.</a:t>
            </a:r>
          </a:p>
          <a:p>
            <a:r>
              <a:rPr lang="en-US" dirty="0" smtClean="0"/>
              <a:t>TSS_XX, </a:t>
            </a:r>
            <a:r>
              <a:rPr lang="en-US" dirty="0" err="1" smtClean="0"/>
              <a:t>eps_TSS</a:t>
            </a:r>
            <a:r>
              <a:rPr lang="en-US" dirty="0" smtClean="0"/>
              <a:t> = 20.</a:t>
            </a:r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4572000"/>
            <a:ext cx="9144000" cy="228600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286000"/>
            <a:ext cx="9144000" cy="2286000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0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19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2143" y="146649"/>
            <a:ext cx="1188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both_XX</a:t>
            </a:r>
            <a:r>
              <a:rPr lang="en-US" dirty="0" smtClean="0"/>
              <a:t>, 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eps_q</a:t>
            </a:r>
            <a:r>
              <a:rPr lang="en-US" dirty="0" smtClean="0"/>
              <a:t> = 7.5, </a:t>
            </a:r>
            <a:r>
              <a:rPr lang="en-US" dirty="0" err="1" smtClean="0"/>
              <a:t>eps_TSS</a:t>
            </a:r>
            <a:r>
              <a:rPr lang="en-US" dirty="0" smtClean="0"/>
              <a:t> = 7.5</a:t>
            </a:r>
          </a:p>
          <a:p>
            <a:r>
              <a:rPr lang="en-US" dirty="0" err="1" smtClean="0"/>
              <a:t>flow_XX</a:t>
            </a:r>
            <a:r>
              <a:rPr lang="en-US" dirty="0" smtClean="0"/>
              <a:t>, </a:t>
            </a:r>
            <a:r>
              <a:rPr lang="en-US" dirty="0" err="1" smtClean="0"/>
              <a:t>eps_q</a:t>
            </a:r>
            <a:r>
              <a:rPr lang="en-US" dirty="0" smtClean="0"/>
              <a:t> = 15.</a:t>
            </a:r>
          </a:p>
          <a:p>
            <a:r>
              <a:rPr lang="en-US" dirty="0" smtClean="0"/>
              <a:t>TSS_XX, </a:t>
            </a:r>
            <a:r>
              <a:rPr lang="en-US" dirty="0" err="1" smtClean="0"/>
              <a:t>eps_TSS</a:t>
            </a:r>
            <a:r>
              <a:rPr lang="en-US" dirty="0" smtClean="0"/>
              <a:t> = 15.</a:t>
            </a:r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4572000"/>
            <a:ext cx="9144000" cy="228600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286000"/>
            <a:ext cx="9144000" cy="2286000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0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7990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2143" y="146649"/>
            <a:ext cx="1188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both_XX</a:t>
            </a:r>
            <a:r>
              <a:rPr lang="en-US" dirty="0" smtClean="0"/>
              <a:t>, 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eps_q</a:t>
            </a:r>
            <a:r>
              <a:rPr lang="en-US" dirty="0" smtClean="0"/>
              <a:t> = 5., </a:t>
            </a:r>
            <a:r>
              <a:rPr lang="en-US" dirty="0" err="1" smtClean="0"/>
              <a:t>eps_TSS</a:t>
            </a:r>
            <a:r>
              <a:rPr lang="en-US" dirty="0" smtClean="0"/>
              <a:t> = 5.</a:t>
            </a:r>
          </a:p>
          <a:p>
            <a:r>
              <a:rPr lang="en-US" dirty="0" err="1" smtClean="0"/>
              <a:t>flow_XX</a:t>
            </a:r>
            <a:r>
              <a:rPr lang="en-US" dirty="0" smtClean="0"/>
              <a:t>, </a:t>
            </a:r>
            <a:r>
              <a:rPr lang="en-US" dirty="0" err="1" smtClean="0"/>
              <a:t>eps_q</a:t>
            </a:r>
            <a:r>
              <a:rPr lang="en-US" dirty="0" smtClean="0"/>
              <a:t> = 10.</a:t>
            </a:r>
          </a:p>
          <a:p>
            <a:r>
              <a:rPr lang="en-US" dirty="0" smtClean="0"/>
              <a:t>TSS_XX, </a:t>
            </a:r>
            <a:r>
              <a:rPr lang="en-US" dirty="0" err="1" smtClean="0"/>
              <a:t>eps_TSS</a:t>
            </a:r>
            <a:r>
              <a:rPr lang="en-US" dirty="0" smtClean="0"/>
              <a:t> = 10.</a:t>
            </a:r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4572000"/>
            <a:ext cx="9144000" cy="228600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286000"/>
            <a:ext cx="9144000" cy="2286000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0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640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2143" y="146649"/>
            <a:ext cx="1188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both_XX</a:t>
            </a:r>
            <a:r>
              <a:rPr lang="en-US" dirty="0" smtClean="0"/>
              <a:t>, 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eps_q</a:t>
            </a:r>
            <a:r>
              <a:rPr lang="en-US" dirty="0" smtClean="0"/>
              <a:t> = 2.5, </a:t>
            </a:r>
            <a:r>
              <a:rPr lang="en-US" dirty="0" err="1" smtClean="0"/>
              <a:t>eps_TSS</a:t>
            </a:r>
            <a:r>
              <a:rPr lang="en-US" dirty="0" smtClean="0"/>
              <a:t> = 2.5</a:t>
            </a:r>
          </a:p>
          <a:p>
            <a:r>
              <a:rPr lang="en-US" dirty="0" err="1" smtClean="0"/>
              <a:t>flow_XX</a:t>
            </a:r>
            <a:r>
              <a:rPr lang="en-US" dirty="0" smtClean="0"/>
              <a:t>, </a:t>
            </a:r>
            <a:r>
              <a:rPr lang="en-US" dirty="0" err="1" smtClean="0"/>
              <a:t>eps_q</a:t>
            </a:r>
            <a:r>
              <a:rPr lang="en-US" dirty="0" smtClean="0"/>
              <a:t> = 5.</a:t>
            </a:r>
          </a:p>
          <a:p>
            <a:r>
              <a:rPr lang="en-US" dirty="0" smtClean="0"/>
              <a:t>TSS_XX, </a:t>
            </a:r>
            <a:r>
              <a:rPr lang="en-US" dirty="0" err="1" smtClean="0"/>
              <a:t>eps_TSS</a:t>
            </a:r>
            <a:r>
              <a:rPr lang="en-US" dirty="0" smtClean="0"/>
              <a:t> = 5.</a:t>
            </a:r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4572000"/>
            <a:ext cx="9144000" cy="228600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286000"/>
            <a:ext cx="9144000" cy="2286000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0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5943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2143" y="146649"/>
            <a:ext cx="1188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both_XX</a:t>
            </a:r>
            <a:r>
              <a:rPr lang="en-US" dirty="0" smtClean="0"/>
              <a:t>, 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eps_q</a:t>
            </a:r>
            <a:r>
              <a:rPr lang="en-US" dirty="0" smtClean="0"/>
              <a:t> = 1., </a:t>
            </a:r>
            <a:r>
              <a:rPr lang="en-US" dirty="0" err="1" smtClean="0"/>
              <a:t>eps_TSS</a:t>
            </a:r>
            <a:r>
              <a:rPr lang="en-US" dirty="0" smtClean="0"/>
              <a:t> = 1.</a:t>
            </a:r>
          </a:p>
          <a:p>
            <a:r>
              <a:rPr lang="en-US" dirty="0" err="1" smtClean="0"/>
              <a:t>flow_XX</a:t>
            </a:r>
            <a:r>
              <a:rPr lang="en-US" dirty="0" smtClean="0"/>
              <a:t>, </a:t>
            </a:r>
            <a:r>
              <a:rPr lang="en-US" dirty="0" err="1" smtClean="0"/>
              <a:t>eps_q</a:t>
            </a:r>
            <a:r>
              <a:rPr lang="en-US" dirty="0" smtClean="0"/>
              <a:t> = 2.</a:t>
            </a:r>
          </a:p>
          <a:p>
            <a:r>
              <a:rPr lang="en-US" dirty="0" smtClean="0"/>
              <a:t>TSS_XX, </a:t>
            </a:r>
            <a:r>
              <a:rPr lang="en-US" dirty="0" err="1" smtClean="0"/>
              <a:t>eps_TSS</a:t>
            </a:r>
            <a:r>
              <a:rPr lang="en-US" dirty="0" smtClean="0"/>
              <a:t> = 2.</a:t>
            </a:r>
          </a:p>
        </p:txBody>
      </p:sp>
      <p:pic>
        <p:nvPicPr>
          <p:cNvPr id="15" name="Picture 1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4572000"/>
            <a:ext cx="9144000" cy="228600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286000"/>
            <a:ext cx="9144000" cy="2286000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0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9739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26" y="0"/>
            <a:ext cx="11640748" cy="3429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86" y="3429000"/>
            <a:ext cx="1181942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842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4168934"/>
            <a:ext cx="9144000" cy="268906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102501"/>
            <a:ext cx="9144000" cy="26529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0"/>
            <a:ext cx="9144000" cy="27119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2143" y="146649"/>
            <a:ext cx="3321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both_31: </a:t>
            </a:r>
            <a:r>
              <a:rPr lang="en-US" dirty="0" err="1" smtClean="0"/>
              <a:t>eps_q</a:t>
            </a:r>
            <a:r>
              <a:rPr lang="en-US" dirty="0" smtClean="0"/>
              <a:t> = 5., </a:t>
            </a:r>
            <a:r>
              <a:rPr lang="en-US" dirty="0" err="1" smtClean="0"/>
              <a:t>eps_TSS</a:t>
            </a:r>
            <a:r>
              <a:rPr lang="en-US" dirty="0" smtClean="0"/>
              <a:t> = 5.</a:t>
            </a:r>
          </a:p>
          <a:p>
            <a:r>
              <a:rPr lang="en-US" dirty="0" smtClean="0"/>
              <a:t>flow_5: </a:t>
            </a:r>
            <a:r>
              <a:rPr lang="en-US" dirty="0" err="1" smtClean="0"/>
              <a:t>eps_q</a:t>
            </a:r>
            <a:r>
              <a:rPr lang="en-US" dirty="0" smtClean="0"/>
              <a:t> = 10.</a:t>
            </a:r>
          </a:p>
          <a:p>
            <a:r>
              <a:rPr lang="en-US" dirty="0" smtClean="0"/>
              <a:t>TSS_5: </a:t>
            </a:r>
            <a:r>
              <a:rPr lang="en-US" dirty="0" err="1" smtClean="0"/>
              <a:t>eps_TSS</a:t>
            </a:r>
            <a:r>
              <a:rPr lang="en-US" dirty="0" smtClean="0"/>
              <a:t> = 10.</a:t>
            </a:r>
          </a:p>
        </p:txBody>
      </p:sp>
    </p:spTree>
    <p:extLst>
      <p:ext uri="{BB962C8B-B14F-4D97-AF65-F5344CB8AC3E}">
        <p14:creationId xmlns:p14="http://schemas.microsoft.com/office/powerpoint/2010/main" val="2676305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4176544"/>
            <a:ext cx="9144000" cy="26814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092072"/>
            <a:ext cx="9144000" cy="26738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0"/>
            <a:ext cx="9144000" cy="26721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2143" y="146649"/>
            <a:ext cx="35555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both_16: </a:t>
            </a:r>
            <a:r>
              <a:rPr lang="en-US" dirty="0" err="1" smtClean="0"/>
              <a:t>eps_q</a:t>
            </a:r>
            <a:r>
              <a:rPr lang="en-US" dirty="0" smtClean="0"/>
              <a:t> = 2.5, </a:t>
            </a:r>
            <a:r>
              <a:rPr lang="en-US" dirty="0" err="1" smtClean="0"/>
              <a:t>eps_TSS</a:t>
            </a:r>
            <a:r>
              <a:rPr lang="en-US" dirty="0" smtClean="0"/>
              <a:t> = 2.5</a:t>
            </a:r>
          </a:p>
          <a:p>
            <a:r>
              <a:rPr lang="en-US" dirty="0" smtClean="0"/>
              <a:t>flow_3: </a:t>
            </a:r>
            <a:r>
              <a:rPr lang="en-US" dirty="0" err="1" smtClean="0"/>
              <a:t>eps_q</a:t>
            </a:r>
            <a:r>
              <a:rPr lang="en-US" dirty="0" smtClean="0"/>
              <a:t> = 5.</a:t>
            </a:r>
          </a:p>
          <a:p>
            <a:r>
              <a:rPr lang="en-US" dirty="0" smtClean="0"/>
              <a:t>TSS_3: </a:t>
            </a:r>
            <a:r>
              <a:rPr lang="en-US" dirty="0" err="1" smtClean="0"/>
              <a:t>eps_TSS</a:t>
            </a:r>
            <a:r>
              <a:rPr lang="en-US" dirty="0" smtClean="0"/>
              <a:t> = 5.</a:t>
            </a:r>
          </a:p>
        </p:txBody>
      </p:sp>
    </p:spTree>
    <p:extLst>
      <p:ext uri="{BB962C8B-B14F-4D97-AF65-F5344CB8AC3E}">
        <p14:creationId xmlns:p14="http://schemas.microsoft.com/office/powerpoint/2010/main" val="937032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2143" y="146649"/>
            <a:ext cx="3487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Trials for days 60—150 days of year</a:t>
            </a:r>
          </a:p>
        </p:txBody>
      </p:sp>
    </p:spTree>
    <p:extLst>
      <p:ext uri="{BB962C8B-B14F-4D97-AF65-F5344CB8AC3E}">
        <p14:creationId xmlns:p14="http://schemas.microsoft.com/office/powerpoint/2010/main" val="667545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4214307"/>
            <a:ext cx="9144000" cy="26436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2143" y="146649"/>
            <a:ext cx="35555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both_91: </a:t>
            </a:r>
            <a:r>
              <a:rPr lang="en-US" dirty="0" err="1" smtClean="0"/>
              <a:t>eps_q</a:t>
            </a:r>
            <a:r>
              <a:rPr lang="en-US" dirty="0" smtClean="0"/>
              <a:t> = 20., </a:t>
            </a:r>
            <a:r>
              <a:rPr lang="en-US" dirty="0" err="1" smtClean="0"/>
              <a:t>eps_TSS</a:t>
            </a:r>
            <a:r>
              <a:rPr lang="en-US" dirty="0" smtClean="0"/>
              <a:t> = 20.</a:t>
            </a:r>
          </a:p>
          <a:p>
            <a:r>
              <a:rPr lang="en-US" dirty="0" smtClean="0"/>
              <a:t>flow_11: </a:t>
            </a:r>
            <a:r>
              <a:rPr lang="en-US" dirty="0" err="1" smtClean="0"/>
              <a:t>eps_q</a:t>
            </a:r>
            <a:r>
              <a:rPr lang="en-US" dirty="0" smtClean="0"/>
              <a:t> = 40.</a:t>
            </a:r>
          </a:p>
          <a:p>
            <a:r>
              <a:rPr lang="en-US" dirty="0" smtClean="0"/>
              <a:t>TSS_11: </a:t>
            </a:r>
            <a:r>
              <a:rPr lang="en-US" dirty="0" err="1" smtClean="0"/>
              <a:t>eps_TSS</a:t>
            </a:r>
            <a:r>
              <a:rPr lang="en-US" dirty="0" smtClean="0"/>
              <a:t> = 40.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109702"/>
            <a:ext cx="9144000" cy="26385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0"/>
            <a:ext cx="9144000" cy="266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01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2143" y="146649"/>
            <a:ext cx="35555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both_61: </a:t>
            </a:r>
            <a:r>
              <a:rPr lang="en-US" dirty="0" err="1" smtClean="0"/>
              <a:t>eps_q</a:t>
            </a:r>
            <a:r>
              <a:rPr lang="en-US" dirty="0" smtClean="0"/>
              <a:t> = 10., </a:t>
            </a:r>
            <a:r>
              <a:rPr lang="en-US" dirty="0" err="1" smtClean="0"/>
              <a:t>eps_TSS</a:t>
            </a:r>
            <a:r>
              <a:rPr lang="en-US" dirty="0" smtClean="0"/>
              <a:t> = 10.</a:t>
            </a:r>
          </a:p>
          <a:p>
            <a:r>
              <a:rPr lang="en-US" dirty="0" smtClean="0"/>
              <a:t>flow_7: </a:t>
            </a:r>
            <a:r>
              <a:rPr lang="en-US" dirty="0" err="1" smtClean="0"/>
              <a:t>eps_q</a:t>
            </a:r>
            <a:r>
              <a:rPr lang="en-US" dirty="0" smtClean="0"/>
              <a:t> = 20.</a:t>
            </a:r>
          </a:p>
          <a:p>
            <a:r>
              <a:rPr lang="en-US" dirty="0" smtClean="0"/>
              <a:t>TSS_7: </a:t>
            </a:r>
            <a:r>
              <a:rPr lang="en-US" dirty="0" err="1" smtClean="0"/>
              <a:t>eps_TSS</a:t>
            </a:r>
            <a:r>
              <a:rPr lang="en-US" dirty="0" smtClean="0"/>
              <a:t> = 20.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4200066"/>
            <a:ext cx="9144000" cy="26579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087250"/>
            <a:ext cx="9144000" cy="26835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0"/>
            <a:ext cx="9144000" cy="268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64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2143" y="146649"/>
            <a:ext cx="3321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both_31: </a:t>
            </a:r>
            <a:r>
              <a:rPr lang="en-US" dirty="0" err="1" smtClean="0"/>
              <a:t>eps_q</a:t>
            </a:r>
            <a:r>
              <a:rPr lang="en-US" dirty="0" smtClean="0"/>
              <a:t> = 5., </a:t>
            </a:r>
            <a:r>
              <a:rPr lang="en-US" dirty="0" err="1" smtClean="0"/>
              <a:t>eps_TSS</a:t>
            </a:r>
            <a:r>
              <a:rPr lang="en-US" dirty="0" smtClean="0"/>
              <a:t> = 5.</a:t>
            </a:r>
          </a:p>
          <a:p>
            <a:r>
              <a:rPr lang="en-US" dirty="0" smtClean="0"/>
              <a:t>flow_5: </a:t>
            </a:r>
            <a:r>
              <a:rPr lang="en-US" dirty="0" err="1" smtClean="0"/>
              <a:t>eps_q</a:t>
            </a:r>
            <a:r>
              <a:rPr lang="en-US" dirty="0" smtClean="0"/>
              <a:t> = 10.</a:t>
            </a:r>
          </a:p>
          <a:p>
            <a:r>
              <a:rPr lang="en-US" dirty="0" smtClean="0"/>
              <a:t>TSS_5: </a:t>
            </a:r>
            <a:r>
              <a:rPr lang="en-US" dirty="0" err="1" smtClean="0"/>
              <a:t>eps_TSS</a:t>
            </a:r>
            <a:r>
              <a:rPr lang="en-US" dirty="0" smtClean="0"/>
              <a:t> = 10.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4171025"/>
            <a:ext cx="9144000" cy="26869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091572"/>
            <a:ext cx="9144000" cy="26748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0"/>
            <a:ext cx="9144000" cy="265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84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10434</TotalTime>
  <Words>637</Words>
  <Application>Microsoft Office PowerPoint</Application>
  <PresentationFormat>Widescreen</PresentationFormat>
  <Paragraphs>72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Michigan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Troutman, Sara</dc:creator>
  <cp:lastModifiedBy>Troutman, Sara</cp:lastModifiedBy>
  <cp:revision>21</cp:revision>
  <dcterms:created xsi:type="dcterms:W3CDTF">2019-02-25T14:45:03Z</dcterms:created>
  <dcterms:modified xsi:type="dcterms:W3CDTF">2019-03-04T20:39:35Z</dcterms:modified>
</cp:coreProperties>
</file>